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15"/>
  </p:notesMasterIdLst>
  <p:sldIdLst>
    <p:sldId id="261" r:id="rId9"/>
    <p:sldId id="321" r:id="rId10"/>
    <p:sldId id="324" r:id="rId11"/>
    <p:sldId id="1973" r:id="rId12"/>
    <p:sldId id="323" r:id="rId13"/>
    <p:sldId id="19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2A92D-3BD5-4BFB-BC05-9D60BBDD1E16}" v="3" dt="2024-12-04T20:04:5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04/12/2024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9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548053"/>
            <a:ext cx="11508000" cy="1578894"/>
          </a:xfrm>
        </p:spPr>
        <p:txBody>
          <a:bodyPr/>
          <a:lstStyle/>
          <a:p>
            <a:r>
              <a:rPr lang="en-GB" sz="5400" dirty="0"/>
              <a:t>Garden science</a:t>
            </a:r>
            <a:br>
              <a:rPr lang="en-GB" sz="5400" dirty="0"/>
            </a:br>
            <a:r>
              <a:rPr lang="en-GB" sz="5400" dirty="0"/>
              <a:t>Sounds, sensors, and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694401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Power-over-Ethernet 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10635</TotalTime>
  <Words>169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Elysio-Bold</vt:lpstr>
      <vt:lpstr>Elysio-Regular</vt:lpstr>
      <vt:lpstr>System Font Regular</vt:lpstr>
      <vt:lpstr>NHM General</vt:lpstr>
      <vt:lpstr>NHM White</vt:lpstr>
      <vt:lpstr>NHM Bluish Grey</vt:lpstr>
      <vt:lpstr>NHM Anthracite</vt:lpstr>
      <vt:lpstr>NHM Aqua Blue</vt:lpstr>
      <vt:lpstr>Garden science Sounds, sensors, and network</vt:lpstr>
      <vt:lpstr>Urban Nature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12</cp:revision>
  <dcterms:created xsi:type="dcterms:W3CDTF">2023-04-11T15:30:41Z</dcterms:created>
  <dcterms:modified xsi:type="dcterms:W3CDTF">2024-12-04T20:14:17Z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